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08DAF-7ABC-4DFF-B031-64CEEB80A1EB}" v="13" dt="2022-02-15T13:56:23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just format 3 - Dekorfär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te Alvarsson" userId="18981854-c51e-458f-ab60-408b3d913479" providerId="ADAL" clId="{49A08DAF-7ABC-4DFF-B031-64CEEB80A1EB}"/>
    <pc:docChg chg="modSld">
      <pc:chgData name="Anette Alvarsson" userId="18981854-c51e-458f-ab60-408b3d913479" providerId="ADAL" clId="{49A08DAF-7ABC-4DFF-B031-64CEEB80A1EB}" dt="2022-02-15T13:57:26.483" v="26" actId="1076"/>
      <pc:docMkLst>
        <pc:docMk/>
      </pc:docMkLst>
      <pc:sldChg chg="addSp delSp modSp mod">
        <pc:chgData name="Anette Alvarsson" userId="18981854-c51e-458f-ab60-408b3d913479" providerId="ADAL" clId="{49A08DAF-7ABC-4DFF-B031-64CEEB80A1EB}" dt="2022-02-15T13:57:26.483" v="26" actId="1076"/>
        <pc:sldMkLst>
          <pc:docMk/>
          <pc:sldMk cId="2032409331" sldId="256"/>
        </pc:sldMkLst>
        <pc:spChg chg="mod">
          <ac:chgData name="Anette Alvarsson" userId="18981854-c51e-458f-ab60-408b3d913479" providerId="ADAL" clId="{49A08DAF-7ABC-4DFF-B031-64CEEB80A1EB}" dt="2022-02-15T09:56:05.851" v="1" actId="14100"/>
          <ac:spMkLst>
            <pc:docMk/>
            <pc:sldMk cId="2032409331" sldId="256"/>
            <ac:spMk id="7" creationId="{00000000-0000-0000-0000-000000000000}"/>
          </ac:spMkLst>
        </pc:spChg>
        <pc:picChg chg="add del mod">
          <ac:chgData name="Anette Alvarsson" userId="18981854-c51e-458f-ab60-408b3d913479" providerId="ADAL" clId="{49A08DAF-7ABC-4DFF-B031-64CEEB80A1EB}" dt="2022-02-15T13:49:17.571" v="6" actId="478"/>
          <ac:picMkLst>
            <pc:docMk/>
            <pc:sldMk cId="2032409331" sldId="256"/>
            <ac:picMk id="2" creationId="{45B05AD6-6D76-4E36-94D6-BA63F061ADDA}"/>
          </ac:picMkLst>
        </pc:picChg>
        <pc:picChg chg="add mod ord modCrop">
          <ac:chgData name="Anette Alvarsson" userId="18981854-c51e-458f-ab60-408b3d913479" providerId="ADAL" clId="{49A08DAF-7ABC-4DFF-B031-64CEEB80A1EB}" dt="2022-02-15T13:57:26.483" v="26" actId="1076"/>
          <ac:picMkLst>
            <pc:docMk/>
            <pc:sldMk cId="2032409331" sldId="256"/>
            <ac:picMk id="3" creationId="{FCBB431A-7EF7-4B32-9243-A08B08214910}"/>
          </ac:picMkLst>
        </pc:picChg>
        <pc:picChg chg="add del mod">
          <ac:chgData name="Anette Alvarsson" userId="18981854-c51e-458f-ab60-408b3d913479" providerId="ADAL" clId="{49A08DAF-7ABC-4DFF-B031-64CEEB80A1EB}" dt="2022-02-15T13:55:44.974" v="12" actId="478"/>
          <ac:picMkLst>
            <pc:docMk/>
            <pc:sldMk cId="2032409331" sldId="256"/>
            <ac:picMk id="1026" creationId="{218C56C6-B07A-4C6B-AD29-9ECEFF822F55}"/>
          </ac:picMkLst>
        </pc:picChg>
        <pc:picChg chg="del">
          <ac:chgData name="Anette Alvarsson" userId="18981854-c51e-458f-ab60-408b3d913479" providerId="ADAL" clId="{49A08DAF-7ABC-4DFF-B031-64CEEB80A1EB}" dt="2022-02-15T09:56:01.618" v="0" actId="478"/>
          <ac:picMkLst>
            <pc:docMk/>
            <pc:sldMk cId="2032409331" sldId="256"/>
            <ac:picMk id="1026" creationId="{4D104F63-31E0-4CD8-B207-DFAA2824E45E}"/>
          </ac:picMkLst>
        </pc:picChg>
      </pc:sldChg>
    </pc:docChg>
  </pc:docChgLst>
  <pc:docChgLst>
    <pc:chgData name="Anette Alvarsson" userId="18981854-c51e-458f-ab60-408b3d913479" providerId="ADAL" clId="{45F96D75-88DA-49F6-9B16-F7AB2FDE4305}"/>
    <pc:docChg chg="undo custSel modSld">
      <pc:chgData name="Anette Alvarsson" userId="18981854-c51e-458f-ab60-408b3d913479" providerId="ADAL" clId="{45F96D75-88DA-49F6-9B16-F7AB2FDE4305}" dt="2022-02-14T09:40:42.295" v="40" actId="113"/>
      <pc:docMkLst>
        <pc:docMk/>
      </pc:docMkLst>
      <pc:sldChg chg="addSp modSp mod">
        <pc:chgData name="Anette Alvarsson" userId="18981854-c51e-458f-ab60-408b3d913479" providerId="ADAL" clId="{45F96D75-88DA-49F6-9B16-F7AB2FDE4305}" dt="2022-02-14T09:40:42.295" v="40" actId="113"/>
        <pc:sldMkLst>
          <pc:docMk/>
          <pc:sldMk cId="2711172928" sldId="257"/>
        </pc:sldMkLst>
        <pc:spChg chg="mod">
          <ac:chgData name="Anette Alvarsson" userId="18981854-c51e-458f-ab60-408b3d913479" providerId="ADAL" clId="{45F96D75-88DA-49F6-9B16-F7AB2FDE4305}" dt="2022-02-14T09:31:00.890" v="14" actId="1076"/>
          <ac:spMkLst>
            <pc:docMk/>
            <pc:sldMk cId="2711172928" sldId="257"/>
            <ac:spMk id="2" creationId="{475F2C59-AB4F-405E-8A29-A62885DF6FDC}"/>
          </ac:spMkLst>
        </pc:spChg>
        <pc:spChg chg="add mod">
          <ac:chgData name="Anette Alvarsson" userId="18981854-c51e-458f-ab60-408b3d913479" providerId="ADAL" clId="{45F96D75-88DA-49F6-9B16-F7AB2FDE4305}" dt="2022-02-14T09:40:42.295" v="40" actId="113"/>
          <ac:spMkLst>
            <pc:docMk/>
            <pc:sldMk cId="2711172928" sldId="257"/>
            <ac:spMk id="3" creationId="{663588EC-076B-4CB9-89B6-8DBAC8594287}"/>
          </ac:spMkLst>
        </pc:spChg>
        <pc:spChg chg="mod">
          <ac:chgData name="Anette Alvarsson" userId="18981854-c51e-458f-ab60-408b3d913479" providerId="ADAL" clId="{45F96D75-88DA-49F6-9B16-F7AB2FDE4305}" dt="2022-02-14T09:31:16.763" v="16" actId="1076"/>
          <ac:spMkLst>
            <pc:docMk/>
            <pc:sldMk cId="2711172928" sldId="257"/>
            <ac:spMk id="6" creationId="{869620C3-C38E-45F8-8131-F4E9AA09866F}"/>
          </ac:spMkLst>
        </pc:spChg>
        <pc:graphicFrameChg chg="mod modGraphic">
          <ac:chgData name="Anette Alvarsson" userId="18981854-c51e-458f-ab60-408b3d913479" providerId="ADAL" clId="{45F96D75-88DA-49F6-9B16-F7AB2FDE4305}" dt="2022-02-14T09:30:32.775" v="12" actId="14100"/>
          <ac:graphicFrameMkLst>
            <pc:docMk/>
            <pc:sldMk cId="2711172928" sldId="257"/>
            <ac:graphicFrameMk id="10" creationId="{7889FF90-20C4-475F-94E9-A6D83C66F67A}"/>
          </ac:graphicFrameMkLst>
        </pc:graphicFrameChg>
        <pc:graphicFrameChg chg="mod modGraphic">
          <ac:chgData name="Anette Alvarsson" userId="18981854-c51e-458f-ab60-408b3d913479" providerId="ADAL" clId="{45F96D75-88DA-49F6-9B16-F7AB2FDE4305}" dt="2022-02-14T09:31:21.506" v="17" actId="1076"/>
          <ac:graphicFrameMkLst>
            <pc:docMk/>
            <pc:sldMk cId="2711172928" sldId="257"/>
            <ac:graphicFrameMk id="11" creationId="{E8AC2D19-6958-4055-BA6E-914ABA628AB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47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11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59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99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76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92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16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68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61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59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9F6B-B490-4D0F-97A2-0498AF3FCBBB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DB02-2603-4577-94CF-EF4CE6D24D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2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clipart&#10;&#10;Automatiskt genererad beskrivning">
            <a:extLst>
              <a:ext uri="{FF2B5EF4-FFF2-40B4-BE49-F238E27FC236}">
                <a16:creationId xmlns:a16="http://schemas.microsoft.com/office/drawing/2014/main" id="{FCBB431A-7EF7-4B32-9243-A08B082149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99"/>
          <a:stretch/>
        </p:blipFill>
        <p:spPr>
          <a:xfrm>
            <a:off x="713679" y="0"/>
            <a:ext cx="5653668" cy="671362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0" y="6604346"/>
            <a:ext cx="6858000" cy="2466614"/>
          </a:xfrm>
          <a:prstGeom prst="rect">
            <a:avLst/>
          </a:prstGeom>
          <a:solidFill>
            <a:schemeClr val="accent6">
              <a:lumMod val="75000"/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b="1" dirty="0">
                <a:latin typeface="Raleway" panose="020B0503030101060003" pitchFamily="34" charset="0"/>
              </a:rPr>
              <a:t>Mötesplats Centrum</a:t>
            </a:r>
          </a:p>
          <a:p>
            <a:pPr algn="ctr"/>
            <a:endParaRPr lang="sv-SE" sz="1000" b="1" cap="all" dirty="0">
              <a:latin typeface="Raleway" panose="020B0503030101060003" pitchFamily="34" charset="0"/>
            </a:endParaRPr>
          </a:p>
          <a:p>
            <a:pPr algn="ctr"/>
            <a:r>
              <a:rPr lang="sv-SE" sz="2400" b="1" cap="all" dirty="0">
                <a:latin typeface="Raleway" panose="020B0503030101060003" pitchFamily="34" charset="0"/>
              </a:rPr>
              <a:t>Program Mars 2022</a:t>
            </a:r>
            <a:endParaRPr lang="sv-SE" sz="2400" b="1" dirty="0">
              <a:latin typeface="Raleway" panose="020B0503030101060003" pitchFamily="34" charset="0"/>
            </a:endParaRPr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35" y="8404668"/>
            <a:ext cx="1858065" cy="547510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A1B07F45-307C-4C50-8A1D-1453B558E3E0}"/>
              </a:ext>
            </a:extLst>
          </p:cNvPr>
          <p:cNvSpPr/>
          <p:nvPr/>
        </p:nvSpPr>
        <p:spPr>
          <a:xfrm>
            <a:off x="2063980" y="6797061"/>
            <a:ext cx="2953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cap="all" dirty="0">
                <a:solidFill>
                  <a:schemeClr val="bg1"/>
                </a:solidFill>
                <a:latin typeface="Raleway" panose="020B0503030101060003" pitchFamily="34" charset="0"/>
              </a:rPr>
              <a:t>Välkommen till</a:t>
            </a:r>
            <a:r>
              <a:rPr lang="sv-SE" sz="2400" b="1" dirty="0">
                <a:solidFill>
                  <a:schemeClr val="bg1"/>
                </a:solidFill>
                <a:latin typeface="Raleway" panose="020B0503030101060003" pitchFamily="34" charset="0"/>
              </a:rPr>
              <a:t> 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0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-125605" y="222978"/>
            <a:ext cx="683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solidFill>
                  <a:srgbClr val="002060"/>
                </a:solidFill>
                <a:latin typeface="Raleway SemiBold" panose="020B0703030101060003" pitchFamily="34" charset="0"/>
              </a:rPr>
              <a:t>PROGRAM MARS</a:t>
            </a:r>
          </a:p>
          <a:p>
            <a:pPr algn="ctr"/>
            <a:r>
              <a:rPr lang="sv-SE" sz="2400" dirty="0">
                <a:solidFill>
                  <a:srgbClr val="002060"/>
                </a:solidFill>
                <a:latin typeface="Raleway SemiBold" panose="020B0703030101060003" pitchFamily="34" charset="0"/>
              </a:rPr>
              <a:t>MÖTESPLATS CENTRUM</a:t>
            </a:r>
          </a:p>
        </p:txBody>
      </p:sp>
      <p:cxnSp>
        <p:nvCxnSpPr>
          <p:cNvPr id="19" name="Rak 9"/>
          <p:cNvCxnSpPr>
            <a:cxnSpLocks/>
          </p:cNvCxnSpPr>
          <p:nvPr/>
        </p:nvCxnSpPr>
        <p:spPr>
          <a:xfrm>
            <a:off x="226460" y="263145"/>
            <a:ext cx="640507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1"/>
          <p:cNvCxnSpPr>
            <a:cxnSpLocks/>
          </p:cNvCxnSpPr>
          <p:nvPr/>
        </p:nvCxnSpPr>
        <p:spPr>
          <a:xfrm flipV="1">
            <a:off x="203600" y="1020749"/>
            <a:ext cx="6367516" cy="3322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7889FF90-20C4-475F-94E9-A6D83C66F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493149"/>
              </p:ext>
            </p:extLst>
          </p:nvPr>
        </p:nvGraphicFramePr>
        <p:xfrm>
          <a:off x="203600" y="1306015"/>
          <a:ext cx="6497782" cy="52405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82242">
                  <a:extLst>
                    <a:ext uri="{9D8B030D-6E8A-4147-A177-3AD203B41FA5}">
                      <a16:colId xmlns:a16="http://schemas.microsoft.com/office/drawing/2014/main" val="3628670264"/>
                    </a:ext>
                  </a:extLst>
                </a:gridCol>
                <a:gridCol w="1086963">
                  <a:extLst>
                    <a:ext uri="{9D8B030D-6E8A-4147-A177-3AD203B41FA5}">
                      <a16:colId xmlns:a16="http://schemas.microsoft.com/office/drawing/2014/main" val="1819179388"/>
                    </a:ext>
                  </a:extLst>
                </a:gridCol>
                <a:gridCol w="2552531">
                  <a:extLst>
                    <a:ext uri="{9D8B030D-6E8A-4147-A177-3AD203B41FA5}">
                      <a16:colId xmlns:a16="http://schemas.microsoft.com/office/drawing/2014/main" val="2611624928"/>
                    </a:ext>
                  </a:extLst>
                </a:gridCol>
                <a:gridCol w="1876046">
                  <a:extLst>
                    <a:ext uri="{9D8B030D-6E8A-4147-A177-3AD203B41FA5}">
                      <a16:colId xmlns:a16="http://schemas.microsoft.com/office/drawing/2014/main" val="622336022"/>
                    </a:ext>
                  </a:extLst>
                </a:gridCol>
              </a:tblGrid>
              <a:tr h="50139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DATUM 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TID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AKTIVITET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PLATS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912825"/>
                  </a:ext>
                </a:extLst>
              </a:tr>
              <a:tr h="129757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MÅNDAG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11.OO-14.30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Ut i det blå. Vi träffas i byskolan, lagar lunch för 35.- och njuter i trädgården. Vill du äta lunch ? Föranmäl senast fredag, 0733- 411497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Lilla lomma mittemot kyrkan.</a:t>
                      </a: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2535516489"/>
                  </a:ext>
                </a:extLst>
              </a:tr>
              <a:tr h="650125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TISDAG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10.00-16.00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Butiken: stå i kassan, packa upp varor , prisa , tvätta och stryka,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Lilla butiken på Havsblick </a:t>
                      </a: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3913924901"/>
                  </a:ext>
                </a:extLst>
              </a:tr>
              <a:tr h="1028765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ONSDAG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10.00-16.00</a:t>
                      </a:r>
                    </a:p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11.00-12.00</a:t>
                      </a:r>
                    </a:p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14.00-1600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Öppen verksamhet</a:t>
                      </a:r>
                    </a:p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Po-Skåne.</a:t>
                      </a:r>
                    </a:p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Penseldraget ,medtag eget material, Blomster och Återbruk 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Mötesplats Centrum</a:t>
                      </a: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3870156831"/>
                  </a:ext>
                </a:extLst>
              </a:tr>
              <a:tr h="421532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TORSDAG 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10.00 -16.00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Butiken: stå i kassan, packa upp varor, sortera, tvätta och stryka 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Lilla butiken på Havsblick </a:t>
                      </a:r>
                    </a:p>
                    <a:p>
                      <a:endParaRPr lang="sv-SE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1046449756"/>
                  </a:ext>
                </a:extLst>
              </a:tr>
              <a:tr h="865943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FREDAG</a:t>
                      </a:r>
                    </a:p>
                    <a:p>
                      <a:endParaRPr lang="sv-SE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10.00 -14.00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Öppen verksamhet</a:t>
                      </a:r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Centrum nytt</a:t>
                      </a:r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och frukost till självkostnadspris 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Mötesplats Centrum</a:t>
                      </a: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838538673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475F2C59-AB4F-405E-8A29-A62885DF6FDC}"/>
              </a:ext>
            </a:extLst>
          </p:cNvPr>
          <p:cNvSpPr txBox="1"/>
          <p:nvPr/>
        </p:nvSpPr>
        <p:spPr>
          <a:xfrm>
            <a:off x="176756" y="1014593"/>
            <a:ext cx="282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50000"/>
                  </a:schemeClr>
                </a:solidFill>
              </a:rPr>
              <a:t>Återkommande aktiviteter</a:t>
            </a:r>
          </a:p>
          <a:p>
            <a:endParaRPr lang="sv-SE" dirty="0"/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E8AC2D19-6958-4055-BA6E-914ABA628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76081"/>
              </p:ext>
            </p:extLst>
          </p:nvPr>
        </p:nvGraphicFramePr>
        <p:xfrm>
          <a:off x="270508" y="6923128"/>
          <a:ext cx="6455139" cy="15355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43936">
                  <a:extLst>
                    <a:ext uri="{9D8B030D-6E8A-4147-A177-3AD203B41FA5}">
                      <a16:colId xmlns:a16="http://schemas.microsoft.com/office/drawing/2014/main" val="3628670264"/>
                    </a:ext>
                  </a:extLst>
                </a:gridCol>
                <a:gridCol w="760172">
                  <a:extLst>
                    <a:ext uri="{9D8B030D-6E8A-4147-A177-3AD203B41FA5}">
                      <a16:colId xmlns:a16="http://schemas.microsoft.com/office/drawing/2014/main" val="1819179388"/>
                    </a:ext>
                  </a:extLst>
                </a:gridCol>
                <a:gridCol w="2998073">
                  <a:extLst>
                    <a:ext uri="{9D8B030D-6E8A-4147-A177-3AD203B41FA5}">
                      <a16:colId xmlns:a16="http://schemas.microsoft.com/office/drawing/2014/main" val="2611624928"/>
                    </a:ext>
                  </a:extLst>
                </a:gridCol>
                <a:gridCol w="1852958">
                  <a:extLst>
                    <a:ext uri="{9D8B030D-6E8A-4147-A177-3AD203B41FA5}">
                      <a16:colId xmlns:a16="http://schemas.microsoft.com/office/drawing/2014/main" val="622336022"/>
                    </a:ext>
                  </a:extLst>
                </a:gridCol>
              </a:tblGrid>
              <a:tr h="463419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DATUM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TID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AKTIVITET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PLATS</a:t>
                      </a:r>
                    </a:p>
                  </a:txBody>
                  <a:tcPr marL="1440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912825"/>
                  </a:ext>
                </a:extLst>
              </a:tr>
              <a:tr h="429360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16/3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17.00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HÄLSA OCH MATENS BETYDELSE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Mötesplats Centrum</a:t>
                      </a: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2535516489"/>
                  </a:ext>
                </a:extLst>
              </a:tr>
              <a:tr h="642721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22/3 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14.00-15.30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Digitalisering. Från historia till nutid.</a:t>
                      </a: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Havsblicks Matsal</a:t>
                      </a:r>
                    </a:p>
                  </a:txBody>
                  <a:tcPr marL="108000" marR="108000" marT="108000" marB="108000"/>
                </a:tc>
                <a:extLst>
                  <a:ext uri="{0D108BD9-81ED-4DB2-BD59-A6C34878D82A}">
                    <a16:rowId xmlns:a16="http://schemas.microsoft.com/office/drawing/2014/main" val="2903863288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869620C3-C38E-45F8-8131-F4E9AA09866F}"/>
              </a:ext>
            </a:extLst>
          </p:cNvPr>
          <p:cNvSpPr txBox="1"/>
          <p:nvPr/>
        </p:nvSpPr>
        <p:spPr>
          <a:xfrm>
            <a:off x="1206947" y="8425596"/>
            <a:ext cx="43896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Mötesplats Centrum &amp; Lilla Butiken på Havsblick</a:t>
            </a:r>
          </a:p>
          <a:p>
            <a:r>
              <a:rPr lang="sv-SE" sz="1600" dirty="0"/>
              <a:t>Centrumgatan 4, Lomma</a:t>
            </a:r>
          </a:p>
          <a:p>
            <a:r>
              <a:rPr lang="sv-SE" sz="1600" b="1" dirty="0"/>
              <a:t>Kontakt: </a:t>
            </a:r>
            <a:r>
              <a:rPr lang="sv-SE" sz="1600" dirty="0"/>
              <a:t>Emma Källström, Samordnare</a:t>
            </a:r>
          </a:p>
          <a:p>
            <a:r>
              <a:rPr lang="sv-SE" sz="1600" dirty="0"/>
              <a:t>Tel: 0733-41 14 97</a:t>
            </a:r>
          </a:p>
          <a:p>
            <a:r>
              <a:rPr lang="sv-SE" sz="1600" dirty="0"/>
              <a:t>E-post: emma.kallstrom@lomma.se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63588EC-076B-4CB9-89B6-8DBAC8594287}"/>
              </a:ext>
            </a:extLst>
          </p:cNvPr>
          <p:cNvSpPr txBox="1"/>
          <p:nvPr/>
        </p:nvSpPr>
        <p:spPr>
          <a:xfrm>
            <a:off x="189570" y="6545766"/>
            <a:ext cx="2765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5">
                    <a:lumMod val="50000"/>
                  </a:schemeClr>
                </a:solidFill>
              </a:rPr>
              <a:t>Extra denna månaden</a:t>
            </a:r>
          </a:p>
        </p:txBody>
      </p:sp>
    </p:spTree>
    <p:extLst>
      <p:ext uri="{BB962C8B-B14F-4D97-AF65-F5344CB8AC3E}">
        <p14:creationId xmlns:p14="http://schemas.microsoft.com/office/powerpoint/2010/main" val="2711172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A059C133DE9145B520D1E8A75532B5" ma:contentTypeVersion="7" ma:contentTypeDescription="Skapa ett nytt dokument." ma:contentTypeScope="" ma:versionID="45c6c0df1188b578cfc6484754b15cd0">
  <xsd:schema xmlns:xsd="http://www.w3.org/2001/XMLSchema" xmlns:xs="http://www.w3.org/2001/XMLSchema" xmlns:p="http://schemas.microsoft.com/office/2006/metadata/properties" xmlns:ns3="5b92fae6-3d4a-4b7a-bde5-9f22cbf727fb" xmlns:ns4="41a0ed68-9969-405b-875d-2141749200f1" targetNamespace="http://schemas.microsoft.com/office/2006/metadata/properties" ma:root="true" ma:fieldsID="33591346b657c09effd52c95b58d5824" ns3:_="" ns4:_="">
    <xsd:import namespace="5b92fae6-3d4a-4b7a-bde5-9f22cbf727fb"/>
    <xsd:import namespace="41a0ed68-9969-405b-875d-214174920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2fae6-3d4a-4b7a-bde5-9f22cbf727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0ed68-9969-405b-875d-214174920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8990B7-B58B-4557-88A6-C66E5A650829}">
  <ds:schemaRefs>
    <ds:schemaRef ds:uri="http://purl.org/dc/elements/1.1/"/>
    <ds:schemaRef ds:uri="5b92fae6-3d4a-4b7a-bde5-9f22cbf727fb"/>
    <ds:schemaRef ds:uri="http://schemas.microsoft.com/office/2006/metadata/properties"/>
    <ds:schemaRef ds:uri="41a0ed68-9969-405b-875d-2141749200f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587EAC-A485-4EB5-90AE-F948FE752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92fae6-3d4a-4b7a-bde5-9f22cbf727fb"/>
    <ds:schemaRef ds:uri="41a0ed68-9969-405b-875d-214174920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74B4E7-3BE5-4AC2-A603-CEFFF1CC9E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19252</TotalTime>
  <Words>194</Words>
  <Application>Microsoft Office PowerPoint</Application>
  <PresentationFormat>A4 (210 x 297 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Raleway</vt:lpstr>
      <vt:lpstr>Raleway SemiBold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 Thyter</dc:creator>
  <cp:lastModifiedBy>Anette Alvarsson</cp:lastModifiedBy>
  <cp:revision>185</cp:revision>
  <cp:lastPrinted>2021-07-27T13:52:14Z</cp:lastPrinted>
  <dcterms:created xsi:type="dcterms:W3CDTF">2015-05-26T12:50:36Z</dcterms:created>
  <dcterms:modified xsi:type="dcterms:W3CDTF">2022-02-15T13:57:27Z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0x010100E2A059C133DE9145B520D1E8A75532B5</vt:lpwstr>
  </property>
</Properties>
</file>